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72955-53DA-160D-9588-F180631ED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05D0152-798C-060A-BD54-719F3B278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A56025-1A14-3884-F648-B1C0B87E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817B52-AC28-92AF-B735-012A40B2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21531A-AF41-708A-D48C-18EB256C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58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851DE-4393-3C30-C455-4331271E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AB9BC86-3F90-28CB-DC02-49AADACCF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B31E93-53F5-3914-51A9-FA751E11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E3DED0-E906-D2DA-F86E-4CE28775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A50FEC-DE2A-EC15-BA02-4872D514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82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FEB309B-48C3-6E56-C0A1-2FD2F0071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F824A1-FF65-A98D-A337-527DCED25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833887-D81F-9814-BF2A-820AF659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A99A43-F10D-AF12-D5E1-9ED989E9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610E02-603A-816E-4E77-664A71C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0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1A59F4-72E2-211A-C9B7-18710213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3F87DB-866A-FBAE-7CCE-3DC6E8394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D18857-4638-B1D6-240C-02577A5D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22E85E-6475-F847-F84E-34CF75A3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2333DA-EFFD-2BA6-4DD6-4E91C250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65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15AD11-CB6C-386A-CAB6-FF61F658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678C33-94C3-6ABE-26DE-21B872665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22A025-F30C-713A-EF96-BD0C7149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E3265E-019A-4800-33A1-D8C8EC27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F25036-0EEB-3DDE-9737-D258A4B8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3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89FC7E-678D-1166-332D-65B1F7D9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87FAE2-B570-751E-B38D-002B10B66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B0C2B5-93BA-9EFB-30DD-5304F0658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18BE02-2201-D63E-41D9-B65B04EA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51C008C-277B-E90F-8F6C-D8DEB5A7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5DBC42-9142-18D4-CC77-015E733C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41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E2E31-2827-10C5-773E-B8F7C7B3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A554CF-3A9E-45FB-163F-B2B288FA4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360005-C03A-057D-20E2-2A80D214A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B52F4DA-7266-70F6-608B-BEBE20EB4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E7E451B-D4A9-54DD-23C0-CBEAD92A2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A13CA43-EEFC-ED36-0EEC-640C4559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82FE48F-EF2C-15AD-B79B-81FD5A2E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757F7D6-F7B2-D59F-72D3-0CD1F54F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40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19420-7271-DDDF-77D2-77D24780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90F654B-83F3-A46C-0715-71B73A22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B357A54-8BCD-655F-E190-8C8589F9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80FDC2C-E83D-906A-660E-230F2639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90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FA3455A-A826-2EBB-230A-40547307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E57951B-C199-75C3-E7F6-BCA1EA4E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80E1C6-D1FC-3A6D-1685-BE5B46FA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37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B90794-2CBF-2668-5186-7519BC16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4DD276-B66D-A90A-011C-851A0C53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6AB48D-BAF5-CEE2-B781-7650F6194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67F01A9-60B8-A2C3-B735-CAED87C7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DD2384B-D88E-E9E9-C345-D472B557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6C76869-E345-6A94-A8BA-5AFB248E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8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0D1801-41C4-A095-6D12-47C59614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376B72F-463F-1894-DEF7-7F2165321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93D64E-0A2D-FA6C-37C2-AE0CBDDD2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5F9128-598F-95BF-056D-1CCE1C97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220CA9-F7A5-3094-216C-17755065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2F2E79-3703-CD3B-8151-92009060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40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6CFEE90-C920-82C4-2307-D2DDC0F6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C0D957-CD36-DA9A-DD0D-A92C22FE3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751F66-002C-F1B6-F0E2-1795CF615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1DE46-EF68-445A-A14F-7C58908CF3AE}" type="datetimeFigureOut">
              <a:rPr lang="pl-PL" smtClean="0"/>
              <a:t>28.09.2022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86170A-101F-6A18-0857-70034BF44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5A3202-092F-AB77-61A6-B7C618E4A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5D8F-EE6C-4AC9-9CE7-C701FFE973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2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ebp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766869F-6A40-1625-458B-11B82D275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58" y="-176784"/>
            <a:ext cx="12376558" cy="7034784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A4D28FDD-934C-4032-1633-34B547ED4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9600" dirty="0">
                <a:ln w="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Wielka Brytania</a:t>
            </a:r>
          </a:p>
        </p:txBody>
      </p:sp>
      <p:sp>
        <p:nvSpPr>
          <p:cNvPr id="9" name="Podtytuł 8">
            <a:extLst>
              <a:ext uri="{FF2B5EF4-FFF2-40B4-BE49-F238E27FC236}">
                <a16:creationId xmlns:a16="http://schemas.microsoft.com/office/drawing/2014/main" id="{CB0BB5B9-0D34-B36B-6112-22B182679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558" y="5979132"/>
            <a:ext cx="3839361" cy="878868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Igor Bierła 1a</a:t>
            </a:r>
          </a:p>
        </p:txBody>
      </p:sp>
    </p:spTree>
    <p:extLst>
      <p:ext uri="{BB962C8B-B14F-4D97-AF65-F5344CB8AC3E}">
        <p14:creationId xmlns:p14="http://schemas.microsoft.com/office/powerpoint/2010/main" val="855930697"/>
      </p:ext>
    </p:extLst>
  </p:cSld>
  <p:clrMapOvr>
    <a:masterClrMapping/>
  </p:clrMapOvr>
  <p:transition spd="med" advTm="1604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F3DC742-1AD0-1B6B-CF33-79DEE195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Flaga Wielkiej Brytanii                                Herb Wielkiej Brytanii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1F70910-55C9-4BB2-7A60-6B81588FD0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5724"/>
            <a:ext cx="5181600" cy="3171139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FCB9156A-A4A5-2356-E8CF-88DF5BAF52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52" y="2045015"/>
            <a:ext cx="3892491" cy="3723022"/>
          </a:xfrm>
        </p:spPr>
      </p:pic>
    </p:spTree>
    <p:extLst>
      <p:ext uri="{BB962C8B-B14F-4D97-AF65-F5344CB8AC3E}">
        <p14:creationId xmlns:p14="http://schemas.microsoft.com/office/powerpoint/2010/main" val="1888881963"/>
      </p:ext>
    </p:extLst>
  </p:cSld>
  <p:clrMapOvr>
    <a:masterClrMapping/>
  </p:clrMapOvr>
  <p:transition spd="slow" advTm="6068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11">
            <a:extLst>
              <a:ext uri="{FF2B5EF4-FFF2-40B4-BE49-F238E27FC236}">
                <a16:creationId xmlns:a16="http://schemas.microsoft.com/office/drawing/2014/main" id="{A95DA65C-73B4-4BD5-6DF3-5F0D37722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17072"/>
            <a:ext cx="7502554" cy="3940728"/>
          </a:xfr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Państwo wyspiarskie w Europie Zachodniej,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skład którego wchodzą: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Anglia, Walia i Szkocja, położone na wyspach:	Wielka Brytania,  Irlandia Północna -	 	leżąca w północnej części wyspy Irlandia</a:t>
            </a:r>
          </a:p>
          <a:p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Językiem urzędowym jest angielski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7EC1F4D-4377-0C88-DE1B-2F3C124D71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25" y="835025"/>
            <a:ext cx="3013075" cy="4913313"/>
          </a:xfrm>
        </p:spPr>
      </p:pic>
    </p:spTree>
    <p:extLst>
      <p:ext uri="{BB962C8B-B14F-4D97-AF65-F5344CB8AC3E}">
        <p14:creationId xmlns:p14="http://schemas.microsoft.com/office/powerpoint/2010/main" val="221832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782">
        <p:split orient="vert"/>
      </p:transition>
    </mc:Choice>
    <mc:Fallback>
      <p:transition spd="slow" advTm="5782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>
                <a:extLst>
                  <a:ext uri="{FF2B5EF4-FFF2-40B4-BE49-F238E27FC236}">
                    <a16:creationId xmlns:a16="http://schemas.microsoft.com/office/drawing/2014/main" id="{35A9114D-2E55-F9C7-6C43-BE779F703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solidFill>
                <a:schemeClr val="bg1">
                  <a:lumMod val="85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pl-PL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Stolica: Londyn             Powierzchnia: 244 820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𝑘𝑚</m:t>
                        </m:r>
                      </m:e>
                      <m:sup>
                        <m:r>
                          <a:rPr lang="pl-PL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l-PL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ytuł 1">
                <a:extLst>
                  <a:ext uri="{FF2B5EF4-FFF2-40B4-BE49-F238E27FC236}">
                    <a16:creationId xmlns:a16="http://schemas.microsoft.com/office/drawing/2014/main" id="{35A9114D-2E55-F9C7-6C43-BE779F703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8F9D93-5C71-50ED-48D5-14A11E99F36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Wielka Brytania jest monarchią parlamentarną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Głowa państwa: </a:t>
            </a:r>
            <a:r>
              <a:rPr lang="pl-PL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Król Karol III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(wcześniej </a:t>
            </a:r>
            <a:r>
              <a:rPr lang="pl-PL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Królowa Elżbieta II</a:t>
            </a: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✝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Premier: Liz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Truss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6CBDD9-2DE1-E67D-A2A1-91BCE4D8C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39040"/>
            <a:ext cx="1084336" cy="124962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0A94872-3D20-CF11-485E-069B594B6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86" y="3705264"/>
            <a:ext cx="1266564" cy="12454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0C24196-06DD-D0C3-0C94-6DE6D5572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9077"/>
            <a:ext cx="1084336" cy="15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254">
        <p14:reveal/>
      </p:transition>
    </mc:Choice>
    <mc:Fallback>
      <p:transition spd="slow" advTm="625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184C9-12AF-7995-BBDB-7563B0BFAF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pl-P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Londyn</a:t>
            </a:r>
            <a:br>
              <a:rPr lang="pl-PL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2911BD-DECF-F0C6-7B9E-070A63BF083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Londyn jest stolicą Wielkiej Brytanii i jednocześnie największym miastem Anglii, miasto położone jest w południowo-wschodniej części kraju.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trzecim największym miastem Europy oraz jednym z największych miast na świecie.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F1722AA-B6D5-027E-BDF7-364FFD135529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DDE9861-5D61-6524-9D23-6DD98CDDB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9" y="3429001"/>
            <a:ext cx="3859069" cy="2411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3292E93-5443-015E-100D-CA2A0C17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7" y="3429000"/>
            <a:ext cx="4303551" cy="2411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797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801">
        <p15:prstTrans prst="drape"/>
      </p:transition>
    </mc:Choice>
    <mc:Fallback>
      <p:transition spd="slow" advTm="580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89A90B-DE03-495C-615B-50E85D715F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pl-PL" dirty="0">
                <a:ln w="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CC0000">
                      <a:alpha val="60000"/>
                    </a:srgb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Pałac Buckingham</a:t>
            </a:r>
            <a:br>
              <a:rPr lang="pl-P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388FB0-7FE1-9FD2-D81D-B9473E5C339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pałacu zamieszkuje aktualna                                                                             Przed Pałacem odbywa się również regularna </a:t>
            </a:r>
            <a:br>
              <a:rPr lang="pl-PL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„głowa Państwa”                                                                                                            zmiana Warty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38E7D5E-FED5-70A9-5B89-1DE2F7577A81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370B4A8-E2E1-1EF9-0810-220895FA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7" y="2903052"/>
            <a:ext cx="4015377" cy="26750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A760C5D-AE47-D0C5-43B3-8916ED64F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55" y="2951559"/>
            <a:ext cx="3140426" cy="24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41">
        <p15:prstTrans prst="fallOver"/>
      </p:transition>
    </mc:Choice>
    <mc:Fallback>
      <p:transition spd="slow" advTm="604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6B8978-F5FC-D3D0-1F8B-C8052631C0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Większe miasta Wielkiej Brytanii</a:t>
            </a:r>
            <a:br>
              <a:rPr lang="pl-PL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C0EC88-1B33-6ECE-A24A-18347F9774F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większych miast Wielkiej Brytanii należą m.in. : Birmingham, Manchester oraz Liverpool.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pl-PL" sz="22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C9D6690-5CA8-836B-47D5-67B6E0FA37F7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3B2BD1D-7758-CC1C-C81A-69A8AC88E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74" y="3236934"/>
            <a:ext cx="3111928" cy="207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452BBB8-8560-C32E-58FD-C11351D91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" y="3238761"/>
            <a:ext cx="2845795" cy="171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637183D-935C-66B7-3C74-AB480313A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54" y="3262101"/>
            <a:ext cx="2228831" cy="2228831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D52CE6C1-25DB-DFB2-357C-3EA3BF6EA84E}"/>
              </a:ext>
            </a:extLst>
          </p:cNvPr>
          <p:cNvSpPr/>
          <p:nvPr/>
        </p:nvSpPr>
        <p:spPr>
          <a:xfrm>
            <a:off x="838199" y="2487134"/>
            <a:ext cx="10515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2400" b="0" cap="none" spc="0" dirty="0">
                <a:ln w="0"/>
                <a:solidFill>
                  <a:srgbClr val="CC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Birmingham                             Manchester                              Liverpool</a:t>
            </a:r>
            <a:endParaRPr lang="pl-PL" sz="2400" b="0" cap="none" spc="0" dirty="0">
              <a:ln w="0"/>
              <a:solidFill>
                <a:srgbClr val="CC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93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62">
        <p15:prstTrans prst="wind"/>
      </p:transition>
    </mc:Choice>
    <mc:Fallback>
      <p:transition spd="slow" advTm="6062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176</Words>
  <Application>Microsoft Office PowerPoint</Application>
  <PresentationFormat>Panoramiczny</PresentationFormat>
  <Paragraphs>30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Wingdings</vt:lpstr>
      <vt:lpstr>Motyw pakietu Office</vt:lpstr>
      <vt:lpstr>Wielka Brytania</vt:lpstr>
      <vt:lpstr>      Flaga Wielkiej Brytanii                                Herb Wielkiej Brytanii</vt:lpstr>
      <vt:lpstr>Prezentacja programu PowerPoint</vt:lpstr>
      <vt:lpstr>Stolica: Londyn             Powierzchnia: 244 820 〖km〗^2</vt:lpstr>
      <vt:lpstr>                        Londyn </vt:lpstr>
      <vt:lpstr>Pałac Buckingham </vt:lpstr>
      <vt:lpstr>Większe miasta Wielkiej Brytanii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Wielka Brytania</dc:title>
  <dc:creator>Igor Bierła</dc:creator>
  <cp:lastModifiedBy>Igor Bierła</cp:lastModifiedBy>
  <cp:revision>3</cp:revision>
  <dcterms:created xsi:type="dcterms:W3CDTF">2022-09-27T15:08:04Z</dcterms:created>
  <dcterms:modified xsi:type="dcterms:W3CDTF">2022-09-28T13:25:37Z</dcterms:modified>
</cp:coreProperties>
</file>